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4"/>
  </p:notesMasterIdLst>
  <p:handoutMasterIdLst>
    <p:handoutMasterId r:id="rId15"/>
  </p:handoutMasterIdLst>
  <p:sldIdLst>
    <p:sldId id="1604" r:id="rId3"/>
    <p:sldId id="1612" r:id="rId4"/>
    <p:sldId id="1607" r:id="rId5"/>
    <p:sldId id="1609" r:id="rId6"/>
    <p:sldId id="1608" r:id="rId7"/>
    <p:sldId id="1613" r:id="rId8"/>
    <p:sldId id="1610" r:id="rId9"/>
    <p:sldId id="1611" r:id="rId10"/>
    <p:sldId id="1614" r:id="rId11"/>
    <p:sldId id="1605" r:id="rId12"/>
    <p:sldId id="1615"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14"/>
            <p14:sldId id="1605"/>
            <p14:sldId id="161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5972" autoAdjust="0"/>
  </p:normalViewPr>
  <p:slideViewPr>
    <p:cSldViewPr snapToObjects="1">
      <p:cViewPr varScale="1">
        <p:scale>
          <a:sx n="45" d="100"/>
          <a:sy n="45" d="100"/>
        </p:scale>
        <p:origin x="2102" y="3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7764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52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4997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11/7/2017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11/7/2017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a:p>
            <a:r>
              <a:rPr lang="en-US" dirty="0"/>
              <a:t>Also, see Appendix for additional slides on this</a:t>
            </a:r>
            <a:r>
              <a:rPr lang="en-US" baseline="0" dirty="0"/>
              <a:t> topic</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42206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11/7/2017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dirty="0">
                <a:solidFill>
                  <a:schemeClr val="bg1"/>
                </a:solidFill>
              </a:rPr>
              <a:t>Demo time!</a:t>
            </a:r>
            <a:br>
              <a:rPr lang="en-US" dirty="0"/>
            </a:br>
            <a:endParaRPr lang="en-US" dirty="0"/>
          </a:p>
        </p:txBody>
      </p:sp>
      <p:sp>
        <p:nvSpPr>
          <p:cNvPr id="3" name="TextBox 2">
            <a:extLst>
              <a:ext uri="{FF2B5EF4-FFF2-40B4-BE49-F238E27FC236}">
                <a16:creationId xmlns:a16="http://schemas.microsoft.com/office/drawing/2014/main" id="{716F73B3-C4A1-4998-8367-B7C1D32A79E3}"/>
              </a:ext>
            </a:extLst>
          </p:cNvPr>
          <p:cNvSpPr txBox="1"/>
          <p:nvPr/>
        </p:nvSpPr>
        <p:spPr>
          <a:xfrm>
            <a:off x="2953807" y="4259262"/>
            <a:ext cx="7924800" cy="1855893"/>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Azure Quick start templates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Resource Group’s “Deployments” blade</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Azure Cloud Shell – CLI 2.0 / PowerShell</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3058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7" name="Group 6"/>
          <p:cNvGrpSpPr/>
          <p:nvPr/>
        </p:nvGrpSpPr>
        <p:grpSpPr>
          <a:xfrm>
            <a:off x="2408485" y="2638328"/>
            <a:ext cx="1551099" cy="972271"/>
            <a:chOff x="2408485" y="2638328"/>
            <a:chExt cx="1551099" cy="972271"/>
          </a:xfrm>
        </p:grpSpPr>
        <p:sp>
          <p:nvSpPr>
            <p:cNvPr id="94"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95"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6"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97"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8"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1472</Words>
  <Application>Microsoft Office PowerPoint</Application>
  <PresentationFormat>Custom</PresentationFormat>
  <Paragraphs>131</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Getting started with Azure templates </vt:lpstr>
      <vt:lpstr>Demo time! </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2017-11-07T23:38:37Z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mabenoit@microsoft.com</vt:lpwstr>
  </property>
  <property fmtid="{D5CDD505-2E9C-101B-9397-08002B2CF9AE}" pid="5" name="MSIP_Label_f42aa342-8706-4288-bd11-ebb85995028c_SetDate">
    <vt:lpwstr>2017-11-07T23:36:34.1964070Z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